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vaH51ZiVvDOZy0Q+EYjJXS73x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52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50.jpg"/><Relationship Id="rId9" Type="http://schemas.openxmlformats.org/officeDocument/2006/relationships/image" Target="../media/image8.jpg"/><Relationship Id="rId1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715911" y="4180173"/>
            <a:ext cx="6829777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33300"/>
                </a:solidFill>
                <a:latin typeface="Calibri"/>
                <a:ea typeface="Calibri"/>
                <a:cs typeface="Calibri"/>
                <a:sym typeface="Calibri"/>
              </a:rPr>
              <a:t>        (09.09.1918 г. – 07.11.2000 г.) </a:t>
            </a:r>
            <a:endParaRPr sz="2400" b="1" i="0" u="none" strike="noStrike" cap="none">
              <a:solidFill>
                <a:srgbClr val="33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33300"/>
                </a:solidFill>
                <a:latin typeface="Calibri"/>
                <a:ea typeface="Calibri"/>
                <a:cs typeface="Calibri"/>
                <a:sym typeface="Calibri"/>
              </a:rPr>
              <a:t>ПОЭТ, ПЕРЕВОДЧИК, СОВЕТСКИЙ ПИСАТЕЛЬ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33300"/>
                </a:solidFill>
                <a:latin typeface="Calibri"/>
                <a:ea typeface="Calibri"/>
                <a:cs typeface="Calibri"/>
                <a:sym typeface="Calibri"/>
              </a:rPr>
              <a:t>один из признанных классиков </a:t>
            </a:r>
            <a:endParaRPr sz="2400" b="1" i="0" u="none" strike="noStrike" cap="none">
              <a:solidFill>
                <a:srgbClr val="33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33300"/>
                </a:solidFill>
                <a:latin typeface="Calibri"/>
                <a:ea typeface="Calibri"/>
                <a:cs typeface="Calibri"/>
                <a:sym typeface="Calibri"/>
              </a:rPr>
              <a:t>русской детской литературы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Библиотекарь ГУО «Средняя школа №1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г. Ивацевичи им. В. Гука»: Белевич В.Н.  </a:t>
            </a:r>
            <a:endParaRPr sz="18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771958" y="-159638"/>
            <a:ext cx="6532559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i="0" u="none" strike="noStrike" cap="none">
                <a:solidFill>
                  <a:srgbClr val="008000"/>
                </a:solidFill>
                <a:latin typeface="Arial Black"/>
                <a:ea typeface="Arial Black"/>
                <a:cs typeface="Arial Black"/>
                <a:sym typeface="Arial Black"/>
              </a:rPr>
              <a:t>ЗАХОДЕР</a:t>
            </a:r>
            <a:r>
              <a:rPr lang="ru-RU" sz="19900" b="1" i="0" u="none" strike="noStrike" cap="none">
                <a:solidFill>
                  <a:srgbClr val="008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3412182" y="2429787"/>
            <a:ext cx="424186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Бориc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Владимирович</a:t>
            </a:r>
            <a:endParaRPr/>
          </a:p>
        </p:txBody>
      </p:sp>
      <p:pic>
        <p:nvPicPr>
          <p:cNvPr id="89" name="Google Shape;89;p1" descr="http://lib.rus.ec/i/86/446886/i_0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296" y="796400"/>
            <a:ext cx="2087853" cy="2979725"/>
          </a:xfrm>
          <a:prstGeom prst="rect">
            <a:avLst/>
          </a:prstGeom>
          <a:noFill/>
          <a:ln w="57150" cap="flat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0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3789429" y="620504"/>
            <a:ext cx="4633251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Затем он вернулся в Москву, окончил литературный институт.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Первое детское стихотворение «Морской бой»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опубликовано в журнале «Затейники в 1947 г.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под псевдонимом Борис Вест.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Часто терпит пораженье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Самый храбрый адмирал,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место для сраженья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Неудачно он избрал.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0" descr="http://www.kniga.ru/upload/covers/14f/14fa7296107224e51b071e819666344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812" y="949153"/>
            <a:ext cx="3233485" cy="4236348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2159838" y="745153"/>
            <a:ext cx="6853019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Б.Заходер – поэт разнообразный.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 его творчестве есть и смешные,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и грустные и даже сердитые стихи.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Есть совсем короткие,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даже в одну или две строки,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которые можно запомнить,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услышав только один раз.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А есть, например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большая сложная поэма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«Почему деревья не ходят».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Есть и стихи для тех,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кто гораздо старше.</a:t>
            </a:r>
            <a:endParaRPr/>
          </a:p>
        </p:txBody>
      </p:sp>
      <p:pic>
        <p:nvPicPr>
          <p:cNvPr id="191" name="Google Shape;191;p11" descr="rusach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9755" y="4346373"/>
            <a:ext cx="1696612" cy="2345421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2" name="Google Shape;192;p11" descr="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083" y="178127"/>
            <a:ext cx="1599304" cy="219552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3" name="Google Shape;193;p11" descr="p12049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4387" y="401045"/>
            <a:ext cx="1411936" cy="2276442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" name="Google Shape;194;p11" descr="p13040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9958" y="3911600"/>
            <a:ext cx="1446899" cy="2313464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5" name="Google Shape;195;p11" descr="p1591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92" y="2299973"/>
            <a:ext cx="1700395" cy="2263383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6" name="Google Shape;196;p11" descr="5400003918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086" y="4448175"/>
            <a:ext cx="1485900" cy="238125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7" name="Google Shape;197;p11" descr="p95079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32986" y="2770743"/>
            <a:ext cx="1332783" cy="178225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2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3619838" y="468818"/>
            <a:ext cx="4877091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Свои произведения </a:t>
            </a:r>
            <a:r>
              <a:rPr lang="ru-RU" sz="2400" b="1" dirty="0" err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Б.Заходер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печатал в журнале «</a:t>
            </a:r>
            <a:r>
              <a:rPr lang="ru-RU" sz="2400" b="1" dirty="0" err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Мурзилка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», газете «Пионерская правда».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Выпустил сборники стихов: 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«На задней парте», 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«Мартышкино завтра», 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«Никто и другие»,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«Кто на кого похож», 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«Товарищам детям»,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«Школа для птенцов»,  «</a:t>
            </a:r>
            <a:r>
              <a:rPr lang="ru-RU" sz="2400" b="1" dirty="0" err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Считалия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», 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«Моя </a:t>
            </a:r>
            <a:r>
              <a:rPr lang="ru-RU" sz="2400" b="1" dirty="0" err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вообразилия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В 1958 г. принят </a:t>
            </a:r>
            <a:endParaRPr sz="2400" b="1" dirty="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в союз писателей.</a:t>
            </a:r>
            <a:endParaRPr dirty="0"/>
          </a:p>
        </p:txBody>
      </p:sp>
      <p:pic>
        <p:nvPicPr>
          <p:cNvPr id="205" name="Google Shape;205;p12" descr="309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664" y="138852"/>
            <a:ext cx="1616479" cy="2361134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6" name="Google Shape;206;p12" descr="p7669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9912" y="247009"/>
            <a:ext cx="1667360" cy="2377014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7" name="Google Shape;207;p12" descr="10005051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800" y="2624023"/>
            <a:ext cx="1803641" cy="2407362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8" name="Google Shape;208;p12" descr="361c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1746" y="4516047"/>
            <a:ext cx="1643400" cy="22031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9" name="Google Shape;209;p12" descr="20329"/>
          <p:cNvPicPr preferRelativeResize="0"/>
          <p:nvPr/>
        </p:nvPicPr>
        <p:blipFill rotWithShape="1">
          <a:blip r:embed="rId8">
            <a:alphaModFix/>
          </a:blip>
          <a:srcRect r="81"/>
          <a:stretch/>
        </p:blipFill>
        <p:spPr>
          <a:xfrm>
            <a:off x="262193" y="2316323"/>
            <a:ext cx="1531950" cy="219068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0" name="Google Shape;210;p12" descr="bi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131" y="4358149"/>
            <a:ext cx="1826669" cy="2491798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1" name="Google Shape;211;p12" descr="http://detsad-kitty.ru/uploads/posts/2013-01/1358875218_pochemu-ryby-molchat250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74607" y="3619620"/>
            <a:ext cx="1383111" cy="195555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3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-7112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3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2385480" y="440602"/>
            <a:ext cx="3820160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Кроме «родных» </a:t>
            </a:r>
            <a:endParaRPr sz="2400" b="1"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есть у Бориса 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Заходера 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 «иностранные книжки». </a:t>
            </a:r>
            <a:endParaRPr sz="2400" b="1"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 его помощью «англичане»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Питер Пен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Мэри Поппинс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выучили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русский язык.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Сборников было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много: и совсем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тонюсеньких,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и увесистых томов.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520" y="-492667"/>
            <a:ext cx="3738881" cy="3957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/>
          <p:nvPr/>
        </p:nvSpPr>
        <p:spPr>
          <a:xfrm>
            <a:off x="5878266" y="3114077"/>
            <a:ext cx="281432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в каждом масса фантазии, много шуток, иногда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самая капелька печали и горечи,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необыкновенное количество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игры.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3" descr="http://j.livelib.ru/boocover/1000098988/l/013e/Dzh._Barri._Piter_Pen._P._Trevers._Meri_Pop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9385">
            <a:off x="455520" y="259742"/>
            <a:ext cx="2208517" cy="2970457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2" name="Google Shape;222;p13" descr="http://skazvikt.ucoz.ru/_pu/5/90366119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143" y="3114077"/>
            <a:ext cx="2601284" cy="3492224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4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5009932" y="416932"/>
            <a:ext cx="3738119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Борис Заходер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был широко известен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не только в нашей стране, но и за рубежом.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Он лауреат многих литературных премий,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в том числе и Международной премии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имени Ганса Христиана Андерсена.</a:t>
            </a:r>
            <a:endParaRPr/>
          </a:p>
        </p:txBody>
      </p:sp>
      <p:pic>
        <p:nvPicPr>
          <p:cNvPr id="230" name="Google Shape;230;p14" descr="http://bvi.rusf.ru/fanta/foto/zahoder.jpg"/>
          <p:cNvPicPr preferRelativeResize="0"/>
          <p:nvPr/>
        </p:nvPicPr>
        <p:blipFill rotWithShape="1">
          <a:blip r:embed="rId4">
            <a:alphaModFix/>
          </a:blip>
          <a:srcRect b="23161"/>
          <a:stretch/>
        </p:blipFill>
        <p:spPr>
          <a:xfrm>
            <a:off x="663873" y="657122"/>
            <a:ext cx="4157684" cy="5516060"/>
          </a:xfrm>
          <a:prstGeom prst="rect">
            <a:avLst/>
          </a:prstGeom>
          <a:noFill/>
          <a:ln w="57150" cap="flat" cmpd="sng">
            <a:solidFill>
              <a:srgbClr val="3A3838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1" name="Google Shape;231;p14" descr="http://bvi.rusf.ru/fanta/foto/zahoder.jpg"/>
          <p:cNvPicPr preferRelativeResize="0"/>
          <p:nvPr/>
        </p:nvPicPr>
        <p:blipFill rotWithShape="1">
          <a:blip r:embed="rId5">
            <a:alphaModFix/>
          </a:blip>
          <a:srcRect b="23161"/>
          <a:stretch/>
        </p:blipFill>
        <p:spPr>
          <a:xfrm rot="1345932">
            <a:off x="371187" y="670219"/>
            <a:ext cx="4157684" cy="551606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5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5" descr="Большая ям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120" y="796858"/>
            <a:ext cx="3810000" cy="5409962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9" name="Google Shape;239;p15"/>
          <p:cNvSpPr txBox="1"/>
          <p:nvPr/>
        </p:nvSpPr>
        <p:spPr>
          <a:xfrm>
            <a:off x="4155731" y="853812"/>
            <a:ext cx="4485508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Скончался Борис Заходер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7 ноября 2000-го года в Москве.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____________________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Писателю было 82 года.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______________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Книги, оставленные мастером,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до сих пор пользуются популярностью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среди маленьких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даже взрослых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читателей и писателей.                                                                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6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/>
          <p:nvPr/>
        </p:nvSpPr>
        <p:spPr>
          <a:xfrm>
            <a:off x="-589280" y="762000"/>
            <a:ext cx="10281920" cy="5892800"/>
          </a:xfrm>
          <a:prstGeom prst="rect">
            <a:avLst/>
          </a:prstGeom>
          <a:solidFill>
            <a:srgbClr val="FFFFFF">
              <a:alpha val="6745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307411" y="426720"/>
            <a:ext cx="838517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62000" marR="0" lvl="0" indent="-7620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200"/>
              <a:buFont typeface="Comic Sans MS"/>
              <a:buNone/>
            </a:pPr>
            <a:r>
              <a:rPr lang="ru-RU" sz="22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«Веселые стихи» в творчестве детского поэта</a:t>
            </a:r>
            <a:br>
              <a:rPr lang="ru-RU" sz="22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200"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428263" y="762000"/>
            <a:ext cx="3888810" cy="579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-140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Noto Sans Symbols"/>
              <a:buChar char="•"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Сборники стихов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"На задней парте" (1955), "Мартышкино завтра" (1956),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"Никто и другие" (1958),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"Кто на кого похож" (1960), "Товарищам детям (1966)",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"Школа для птенцов" (1970), "Считалия" (1979),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"Моя Вообразилия" (1980),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"Если мне подарят лодку" (1981) и др.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0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Noto Sans Symbols"/>
              <a:buChar char="•"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Пьесы для детского театра: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"Ростик в Дремучем Лесу", (1976)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"Мэри Поппинс" (1976),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"Крылья Дюймовочки" (1978;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(две последние в соавторстве с В. Климовским),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"Приключения Алисы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Стране Чудес" (1982);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Заходер автор либретто к опере "Лопушок у Лукоморья" (1977),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пьесы для кукольного театра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"Очень умные игрушки" (1976).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4317073" y="762000"/>
            <a:ext cx="4496365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Noto Sans Symbols"/>
              <a:buChar char="•"/>
            </a:pPr>
            <a:r>
              <a:rPr lang="ru-RU" sz="20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Произведения, написанные в прозе: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Книга сказок "Мартышкино завтра" (1956), "Добрый носорог" (1977),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"Жил-был Фип" (1977),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сказки "Серая звездочка" (1963),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"Русачок" (1967), "Ма-Тари-Кари" (1970),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"Отшельник и Роза" (1969),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"Почему рыбы молчат" (1970),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"Сказка про всех на свете" (1976)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многие другие. </a:t>
            </a:r>
            <a:endParaRPr/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Font typeface="Noto Sans Symbols"/>
              <a:buChar char="•"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Переводы известных зарубежных детских сказок: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повести-сказки А.А.Милна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"Винни-Пух и все-все-все" (1960)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ru-RU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(другой вариант – «Винни-Пух и все остальные»)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П.Трэверс "Мэри Поппинс" (1968),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Л.Кэррола "Приключения Алисы в Стране Чудес" (1971–1972),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сказок Карела Чапека, братьев Гримм ("Бременские музыканты", 1982, и др.), пьесы Дж.М.Барри "Питер Пэн" (1967), стихотворений Л.Керна, Ю.Тувима, У.Дж.Смита, Я.Бжехвы и др.</a:t>
            </a:r>
            <a:br>
              <a:rPr lang="ru-RU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7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7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2273348" y="500908"/>
            <a:ext cx="4709944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СПАСИБО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за внимание!</a:t>
            </a:r>
            <a:endParaRPr sz="60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7" descr="http://detsad-kitty.ru/uploads/posts/2013-04/1365870419_kit-i-kot-2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589" y="2464740"/>
            <a:ext cx="2076965" cy="2683439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8" name="Google Shape;258;p17" descr="http://j.livelib.ru/boocover/1000229255/l/1b71/Boris_Zahoder._Izbrannoe_stihi_skazki_perevody_pereskaz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23916">
            <a:off x="7050718" y="200997"/>
            <a:ext cx="1882280" cy="2851656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9" name="Google Shape;259;p17" descr="http://j.livelib.ru/boocover/1000193542/l/345b/Shumelki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9708" y="2865120"/>
            <a:ext cx="1956832" cy="252431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7" descr="http://cv01.twirpx.net/0757/075798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96128">
            <a:off x="4794394" y="2056546"/>
            <a:ext cx="2234269" cy="3215345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1" name="Google Shape;261;p17" descr="https://encrypted-tbn3.gstatic.com/images?q=tbn:ANd9GcTPWCEiMoMh9eqnJuDMRG2Y8X61q-FYaQZa-wm-QTmpJEwAFKWu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0025" y="2125911"/>
            <a:ext cx="2372582" cy="2898524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2" name="Google Shape;262;p17" descr="http://www.bookvoed.ru/view_images.php?code=652645&amp;tip=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05655">
            <a:off x="2188050" y="4521685"/>
            <a:ext cx="1865379" cy="2281432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3" name="Google Shape;263;p17" descr="http://cv01.twirpx.net/1249/1249095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78476" y="5019413"/>
            <a:ext cx="1743546" cy="1714488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4" name="Google Shape;264;p17" descr="http://server.audiopedia.su:8888/staroeradio/images/pics/008723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9323" y="4891626"/>
            <a:ext cx="1714512" cy="1790613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5" name="Google Shape;265;p17" descr="https://encrypted-tbn2.gstatic.com/images?q=tbn:ANd9GcRQoeILt7FO3249FUbsmMKZGrzsSdeHPahvR1KXXZtbgZRz5sxNfQ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205836">
            <a:off x="357118" y="227133"/>
            <a:ext cx="1785938" cy="2301877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" name="Google Shape;266;p17" descr="http://mp3-kniga.ru/bibliofil/img/zahoder-nosorog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18616" y="4856411"/>
            <a:ext cx="1355950" cy="1861041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7" name="Google Shape;267;p17" descr="http://i.livelib.ru/boocover/1000730972/l/9114/Boris_Zahoder__Rusachok.jpg"/>
          <p:cNvPicPr preferRelativeResize="0"/>
          <p:nvPr/>
        </p:nvPicPr>
        <p:blipFill rotWithShape="1">
          <a:blip r:embed="rId14">
            <a:alphaModFix/>
          </a:blip>
          <a:srcRect b="168"/>
          <a:stretch/>
        </p:blipFill>
        <p:spPr>
          <a:xfrm>
            <a:off x="5973522" y="5029200"/>
            <a:ext cx="1372220" cy="18288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998490" y="2798503"/>
            <a:ext cx="5645520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Борис Заходер – детский писатель,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имя которого знакомо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каждому из нас с детства.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Этот человек приложил массу усилий,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чтобы литература для малышей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встала в один ряд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 серьёзными произведениями.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это ему удалось.</a:t>
            </a:r>
            <a:endParaRPr/>
          </a:p>
        </p:txBody>
      </p:sp>
      <p:pic>
        <p:nvPicPr>
          <p:cNvPr id="97" name="Google Shape;97;p2" descr="http://bvi.rusf.ru/fanta/foto/zahoder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58" y="521491"/>
            <a:ext cx="2422922" cy="2907508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98" name="Google Shape;98;p2" descr="http://j.livelib.ru/boocover/1000229255/l/1b71/Boris_Zahoder._Izbrannoe_stihi_skazki_perevody_pereskaz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47527">
            <a:off x="6816074" y="177925"/>
            <a:ext cx="1602990" cy="24285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9" name="Google Shape;99;p2" descr="http://j.livelib.ru/boocover/1000193542/l/345b/Shumelki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007" y="5090634"/>
            <a:ext cx="1265918" cy="16330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0" name="Google Shape;100;p2" descr="http://cv01.twirpx.net/0757/075798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94468">
            <a:off x="3445184" y="279733"/>
            <a:ext cx="1468444" cy="22249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1" name="Google Shape;101;p2" descr="https://encrypted-tbn3.gstatic.com/images?q=tbn:ANd9GcTPWCEiMoMh9eqnJuDMRG2Y8X61q-FYaQZa-wm-QTmpJEwAFKWu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27210">
            <a:off x="535570" y="3631263"/>
            <a:ext cx="1340634" cy="16378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" name="Google Shape;102;p2" descr="http://www.bookvoed.ru/view_images.php?code=652645&amp;tip=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42613" y="340094"/>
            <a:ext cx="1779594" cy="2176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" name="Google Shape;103;p2" descr="http://cv01.twirpx.net/1249/1249095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236867">
            <a:off x="1857431" y="3674958"/>
            <a:ext cx="1260763" cy="12397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" name="Google Shape;104;p2" descr="http://server.audiopedia.su:8888/staroeradio/images/pics/008723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58919" y="4772147"/>
            <a:ext cx="1658475" cy="17820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10160" y="-2032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418080" y="1309044"/>
            <a:ext cx="6389040" cy="449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Родился Борис Заходер 9 сентября 1918 года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в городе Когуле (Молдавия).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Его отец работал юристом,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мать – переводчицей.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Знала несколько языков.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Вначале семья переехала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в Одессу, потом в Москву.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Поэтому                                                             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детские годы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писателя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прошли в Москве.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2539649" y="607220"/>
            <a:ext cx="6132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ДЕТСТВО Бориса Заходера</a:t>
            </a:r>
            <a:endParaRPr sz="2800" b="1" i="0" u="none" strike="noStrike" cap="none">
              <a:solidFill>
                <a:srgbClr val="38562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82" y="253035"/>
            <a:ext cx="1846263" cy="304800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http://4.bp.blogspot.com/_LmDbKRlsW5c/TMMcltdQFzI/AAAAAAAABXY/MUdGD87HLqU/s1600/img201.jpg"/>
          <p:cNvPicPr preferRelativeResize="0"/>
          <p:nvPr/>
        </p:nvPicPr>
        <p:blipFill rotWithShape="1">
          <a:blip r:embed="rId5">
            <a:alphaModFix/>
          </a:blip>
          <a:srcRect b="19"/>
          <a:stretch/>
        </p:blipFill>
        <p:spPr>
          <a:xfrm>
            <a:off x="2652412" y="4779258"/>
            <a:ext cx="3254628" cy="2052803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6206" y="1797355"/>
            <a:ext cx="2195473" cy="349921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221" y="3500662"/>
            <a:ext cx="1753985" cy="3231911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32169" y="4282422"/>
            <a:ext cx="1035368" cy="1093064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1529842" y="425503"/>
            <a:ext cx="7496480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Борис был очень одаренным ребенком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это проявилось рано. </a:t>
            </a:r>
            <a:endParaRPr sz="12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Он увлекался биологией, любил читать, 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r="62"/>
          <a:stretch/>
        </p:blipFill>
        <p:spPr>
          <a:xfrm>
            <a:off x="865398" y="1724869"/>
            <a:ext cx="5293361" cy="447944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6" name="Google Shape;126;p4"/>
          <p:cNvSpPr txBox="1"/>
          <p:nvPr/>
        </p:nvSpPr>
        <p:spPr>
          <a:xfrm>
            <a:off x="5830557" y="1250872"/>
            <a:ext cx="3190232" cy="40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придумывал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сказки, загадки,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рассказывал их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своим друзьям,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те его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 интересом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слушали.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Еще в детстве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он освоил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немецкий язык.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1647521" y="445440"/>
            <a:ext cx="7496480" cy="18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По своему собственному признанию,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Заходер был очень </a:t>
            </a:r>
            <a:r>
              <a:rPr lang="ru-RU" sz="2400" b="1" i="1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«приличным мальчиком»</a:t>
            </a: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Он не только не играл в футбол.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Но даже почти не дрался.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Правда несколько </a:t>
            </a:r>
            <a:r>
              <a:rPr lang="ru-RU" sz="2400" b="1" i="1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«боевых эпизодов» </a:t>
            </a:r>
            <a:endParaRPr sz="2400" b="1" i="1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ему удалось вспомнить.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955040" y="2366736"/>
            <a:ext cx="781319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Однажды, когда ему не было и семи,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он обиделся на родителей и убежал из дома.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Его нашли и ругать не стали.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Но прочли вслух оставленную им записку: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Для мальчика, который гордился своей грамотностью, это было хуже всякого наказания.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 descr="File0080"/>
          <p:cNvPicPr preferRelativeResize="0"/>
          <p:nvPr/>
        </p:nvPicPr>
        <p:blipFill rotWithShape="1">
          <a:blip r:embed="rId4">
            <a:alphaModFix/>
          </a:blip>
          <a:srcRect r="51"/>
          <a:stretch/>
        </p:blipFill>
        <p:spPr>
          <a:xfrm>
            <a:off x="304800" y="3654023"/>
            <a:ext cx="2702560" cy="2211985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 b="10"/>
          <a:stretch/>
        </p:blipFill>
        <p:spPr>
          <a:xfrm>
            <a:off x="2674108" y="3783208"/>
            <a:ext cx="5669783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http://www.calend.ru/img/content_events/i3/3368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476" y="396644"/>
            <a:ext cx="2036112" cy="2976517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3330292" y="491842"/>
            <a:ext cx="5588001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Итак, драться он не любил,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зато все время читал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и ещё очень любил животных.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Он не задумываясь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бросался на защиту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совершенно незнакомой кошки.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Вот откуда его решительное: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«Наказать я сам готов </a:t>
            </a:r>
            <a:endParaRPr sz="2400" b="1" i="1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тех,  кто мучает </a:t>
            </a:r>
            <a:endParaRPr sz="2400" b="1" i="1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котов».</a:t>
            </a:r>
            <a:endParaRPr/>
          </a:p>
        </p:txBody>
      </p:sp>
      <p:pic>
        <p:nvPicPr>
          <p:cNvPr id="145" name="Google Shape;145;p6" descr="http://img-fotki.yandex.ru/get/9834/238692567.d/0_d394c_922b2fc5_X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489" y="224146"/>
            <a:ext cx="3465284" cy="430465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6" name="Google Shape;146;p6" descr="http://volna.org/wp-content/uploads/2014/11/boris_zakhodier3.png"/>
          <p:cNvPicPr preferRelativeResize="0"/>
          <p:nvPr/>
        </p:nvPicPr>
        <p:blipFill rotWithShape="1">
          <a:blip r:embed="rId5">
            <a:alphaModFix/>
          </a:blip>
          <a:srcRect r="70" b="115"/>
          <a:stretch/>
        </p:blipFill>
        <p:spPr>
          <a:xfrm>
            <a:off x="426719" y="4397456"/>
            <a:ext cx="3129279" cy="228805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7" name="Google Shape;147;p6" descr="Точечный рисунок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4505" y="3876949"/>
            <a:ext cx="3162300" cy="293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2540000" y="491842"/>
            <a:ext cx="637829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А еще в детстве он очень любил играть.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Поэтому потом он и создал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книжку детских считалок,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которые очень известны нам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«Ехал грека через реку…».</a:t>
            </a:r>
            <a:endParaRPr/>
          </a:p>
        </p:txBody>
      </p:sp>
      <p:pic>
        <p:nvPicPr>
          <p:cNvPr id="155" name="Google Shape;155;p7" descr="https://cdn.book24.ru/v2/ASE000000000724601/COVER/cover3d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360" y="491842"/>
            <a:ext cx="2249265" cy="34039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6" name="Google Shape;156;p7" descr="https://img-fotki.yandex.ru/get/5112/120541446.5/0_5b86b_ab3831c3_XL.jpg"/>
          <p:cNvPicPr preferRelativeResize="0"/>
          <p:nvPr/>
        </p:nvPicPr>
        <p:blipFill rotWithShape="1">
          <a:blip r:embed="rId5">
            <a:alphaModFix/>
          </a:blip>
          <a:srcRect l="-900"/>
          <a:stretch/>
        </p:blipFill>
        <p:spPr>
          <a:xfrm>
            <a:off x="249706" y="3623842"/>
            <a:ext cx="3901419" cy="2516416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7" name="Google Shape;157;p7" descr="https://img.labirint.ru/images/comments_pic/1743/3_ef87435b4a920e1ab3522ea95520987d_1509143278.jpg"/>
          <p:cNvPicPr preferRelativeResize="0"/>
          <p:nvPr/>
        </p:nvPicPr>
        <p:blipFill rotWithShape="1">
          <a:blip r:embed="rId6">
            <a:alphaModFix/>
          </a:blip>
          <a:srcRect b="12"/>
          <a:stretch/>
        </p:blipFill>
        <p:spPr>
          <a:xfrm>
            <a:off x="4120645" y="3316413"/>
            <a:ext cx="4750498" cy="3372457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3605728" y="1103170"/>
            <a:ext cx="5167066" cy="527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Все стихи и сказки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были еще впереди. А пока…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 1935 году он закончил школу,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затем работал на заводе токарем,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учился в Московском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авиационном институте,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затем на биологических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факультетах 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 Московском и Казанском университетах.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А поскольку писать стихи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Заходер не перестал,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то в конце концов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перешел учиться в Литературный институт имени А.М. Горького. 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55" y="1017362"/>
            <a:ext cx="3455581" cy="2458720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6" name="Google Shape;166;p8" descr="http://liveinmsk.ru/up/photos/album/2northtwo/243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891" y="3779917"/>
            <a:ext cx="3529908" cy="2353272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7" name="Google Shape;167;p8"/>
          <p:cNvSpPr txBox="1"/>
          <p:nvPr/>
        </p:nvSpPr>
        <p:spPr>
          <a:xfrm>
            <a:off x="2301093" y="423082"/>
            <a:ext cx="63914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Творческий и жизненный путь писателя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9" descr="http://solzhenitsyn.blogs.donlib.ru/wp-content/uploads/sites/13/2017/10/Stunning-Book-Wallpaper.jpg"/>
          <p:cNvPicPr preferRelativeResize="0"/>
          <p:nvPr/>
        </p:nvPicPr>
        <p:blipFill rotWithShape="1">
          <a:blip r:embed="rId3">
            <a:alphaModFix/>
          </a:blip>
          <a:srcRect l="3561"/>
          <a:stretch/>
        </p:blipFill>
        <p:spPr>
          <a:xfrm>
            <a:off x="0" y="0"/>
            <a:ext cx="9144001" cy="6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428263" y="303835"/>
            <a:ext cx="8264323" cy="6250329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4389411" y="620132"/>
            <a:ext cx="373888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 жизни Бориса Заходера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было два суровых испытания: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Финская война (1939 г.)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Великая Отечественная война (1941 г.)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На фронт оба раза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он уходил добровольцем. </a:t>
            </a:r>
            <a:endParaRPr sz="24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А в коротком мирном промежутке продолжал писать стихи и очерки.</a:t>
            </a:r>
            <a:endParaRPr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394" y="620132"/>
            <a:ext cx="3472886" cy="5551893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Экран (4:3)</PresentationFormat>
  <Paragraphs>239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User</cp:lastModifiedBy>
  <cp:revision>1</cp:revision>
  <dcterms:created xsi:type="dcterms:W3CDTF">2018-12-10T11:34:30Z</dcterms:created>
  <dcterms:modified xsi:type="dcterms:W3CDTF">2024-08-08T09:20:06Z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1378806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